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3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74" autoAdjust="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C035C-425A-4C8C-A04F-D45E03016D3C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2090E-4928-404C-88DB-BB00AA496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5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4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1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5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0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9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4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1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8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C4D56-5324-478C-AF1E-838193058D7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31B1-180A-4F84-9162-8D89A6CDC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9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125337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3974437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85740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917" y="880268"/>
            <a:ext cx="273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5E70F6D-605A-443D-8BA8-00597CBF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27" y="819436"/>
            <a:ext cx="2613061" cy="229890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Подписание соглашения о сотрудничестве между Филиалом </a:t>
            </a:r>
            <a:r>
              <a:rPr lang="ru-RU" sz="1600" dirty="0" err="1">
                <a:solidFill>
                  <a:schemeClr val="bg1"/>
                </a:solidFill>
              </a:rPr>
              <a:t>СамГУПС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г.Н.Новгороде</a:t>
            </a:r>
            <a:r>
              <a:rPr lang="ru-RU" sz="1600" dirty="0">
                <a:solidFill>
                  <a:schemeClr val="bg1"/>
                </a:solidFill>
              </a:rPr>
              <a:t> и  АО «ОМК Стальной путь».</a:t>
            </a:r>
            <a:endParaRPr lang="ru-RU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A60FCC7-2AA3-4EB1-95D9-CDE5E70540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1"/>
          <a:stretch/>
        </p:blipFill>
        <p:spPr>
          <a:xfrm>
            <a:off x="6756477" y="9652"/>
            <a:ext cx="5340096" cy="3108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83C48B7-DF40-4BCC-A896-1AC2AC208A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2"/>
          <a:stretch/>
        </p:blipFill>
        <p:spPr>
          <a:xfrm>
            <a:off x="6339629" y="2174405"/>
            <a:ext cx="5400121" cy="27673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1D6D971-AD5D-4D71-B3A5-F5012831BB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5"/>
          <a:stretch/>
        </p:blipFill>
        <p:spPr>
          <a:xfrm>
            <a:off x="3231916" y="4103686"/>
            <a:ext cx="5240911" cy="2544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F461B0-3837-4FD7-9634-E817E5E7FE3D}"/>
              </a:ext>
            </a:extLst>
          </p:cNvPr>
          <p:cNvSpPr txBox="1"/>
          <p:nvPr/>
        </p:nvSpPr>
        <p:spPr>
          <a:xfrm>
            <a:off x="3139731" y="977886"/>
            <a:ext cx="3292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23 марта 2022 года организацией АО «ОМК Стальной путь» </a:t>
            </a:r>
            <a:r>
              <a:rPr lang="ru-RU" sz="1600" dirty="0"/>
              <a:t>была проведена ознакомительная презентация для </a:t>
            </a:r>
            <a:r>
              <a:rPr lang="ru-RU" sz="1600" dirty="0" smtClean="0"/>
              <a:t>студентов 3 </a:t>
            </a:r>
            <a:r>
              <a:rPr lang="ru-RU" sz="1600" dirty="0"/>
              <a:t>курса специальности «Техническая эксплуатация подвижного состава железных дорог» </a:t>
            </a:r>
            <a:r>
              <a:rPr lang="ru-RU" sz="1600" dirty="0" smtClean="0"/>
              <a:t>с целью ознакомления и  </a:t>
            </a:r>
            <a:r>
              <a:rPr lang="ru-RU" sz="1600" dirty="0"/>
              <a:t>дальнейшего трудоустройства студентов-выпускников </a:t>
            </a:r>
            <a:r>
              <a:rPr lang="ru-RU" sz="1600" dirty="0" smtClean="0"/>
              <a:t>Филиала </a:t>
            </a:r>
            <a:r>
              <a:rPr lang="ru-RU" sz="1600" dirty="0" err="1"/>
              <a:t>СамГУПС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48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3125337" cy="6858000"/>
          </a:xfrm>
          <a:prstGeom prst="rect">
            <a:avLst/>
          </a:prstGeom>
          <a:solidFill>
            <a:srgbClr val="003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Картинки по запросу самгупс эмбле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" y="3974437"/>
            <a:ext cx="1983760" cy="134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5685740"/>
            <a:ext cx="3125337" cy="515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Филиал СамГУПС </a:t>
            </a:r>
          </a:p>
          <a:p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г. Нижнем Новгороде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917" y="880268"/>
            <a:ext cx="2732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5E70F6D-605A-443D-8BA8-00597CBF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27" y="819436"/>
            <a:ext cx="2613061" cy="229890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Подписание соглашения </a:t>
            </a:r>
            <a:r>
              <a:rPr lang="ru-RU" sz="1600" dirty="0">
                <a:solidFill>
                  <a:schemeClr val="bg1"/>
                </a:solidFill>
              </a:rPr>
              <a:t>о сотрудничестве между </a:t>
            </a:r>
            <a:r>
              <a:rPr lang="ru-RU" sz="1600" dirty="0" smtClean="0">
                <a:solidFill>
                  <a:schemeClr val="bg1"/>
                </a:solidFill>
              </a:rPr>
              <a:t>Филиалом </a:t>
            </a:r>
            <a:r>
              <a:rPr lang="ru-RU" sz="1600" dirty="0" err="1">
                <a:solidFill>
                  <a:schemeClr val="bg1"/>
                </a:solidFill>
              </a:rPr>
              <a:t>СамГУПС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 err="1" smtClean="0">
                <a:solidFill>
                  <a:schemeClr val="bg1"/>
                </a:solidFill>
              </a:rPr>
              <a:t>г.Н.Новгороде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  АО «ОМК Стальной путь».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CBB400-2554-45BB-AA7E-D738CA6A0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12" y="118924"/>
            <a:ext cx="2812141" cy="3749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C247B5-C649-4EE1-8E96-5B4746DB49E1}"/>
              </a:ext>
            </a:extLst>
          </p:cNvPr>
          <p:cNvSpPr txBox="1"/>
          <p:nvPr/>
        </p:nvSpPr>
        <p:spPr>
          <a:xfrm>
            <a:off x="3125336" y="4122686"/>
            <a:ext cx="351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Заключено </a:t>
            </a:r>
            <a:r>
              <a:rPr lang="ru-RU" dirty="0"/>
              <a:t>соглашение о сотрудничестве между филиалом </a:t>
            </a:r>
            <a:r>
              <a:rPr lang="ru-RU" dirty="0" err="1"/>
              <a:t>СамГУПС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г.Н</a:t>
            </a:r>
            <a:r>
              <a:rPr lang="ru-RU" dirty="0"/>
              <a:t>. </a:t>
            </a:r>
            <a:r>
              <a:rPr lang="ru-RU" dirty="0" smtClean="0"/>
              <a:t>Новгороде </a:t>
            </a:r>
            <a:r>
              <a:rPr lang="ru-RU" dirty="0"/>
              <a:t>и  АО «ОМК Стальной путь».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896670-FFA6-4623-ACF8-725EF31E5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0414" y="587614"/>
            <a:ext cx="3749520" cy="28121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A2C127C-E1BD-4E22-8854-F34CAB931F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3" t="16830" b="1974"/>
          <a:stretch/>
        </p:blipFill>
        <p:spPr>
          <a:xfrm>
            <a:off x="6857182" y="3233175"/>
            <a:ext cx="4040966" cy="340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91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102</Words>
  <Application>Microsoft Office PowerPoint</Application>
  <PresentationFormat>Широкоэкранный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Тема Office</vt:lpstr>
      <vt:lpstr>Подписание соглашения о сотрудничестве между Филиалом СамГУПС в г.Н.Новгороде и  АО «ОМК Стальной путь».</vt:lpstr>
      <vt:lpstr>Подписание соглашения о сотрудничестве между Филиалом СамГУПС в г.Н.Новгороде и  АО «ОМК Стальной путь».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СамГУПС  в интересах региональной инновационной площадки</dc:title>
  <dc:creator>user</dc:creator>
  <cp:lastModifiedBy>Сергей Владимирович Фадеев</cp:lastModifiedBy>
  <cp:revision>120</cp:revision>
  <cp:lastPrinted>2021-11-30T13:54:05Z</cp:lastPrinted>
  <dcterms:created xsi:type="dcterms:W3CDTF">2019-12-24T16:22:26Z</dcterms:created>
  <dcterms:modified xsi:type="dcterms:W3CDTF">2022-03-29T05:15:57Z</dcterms:modified>
</cp:coreProperties>
</file>